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9" r:id="rId5"/>
    <p:sldId id="286" r:id="rId6"/>
    <p:sldId id="290" r:id="rId7"/>
    <p:sldId id="288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architecture/guide/architecture-styles/microservic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smartbear.com/solutions/microservices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Microservices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Microservices architecture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microservices architecture consists of a collection of small, autonomous services</a:t>
            </a:r>
          </a:p>
          <a:p>
            <a:r>
              <a:rPr lang="en-US" dirty="0"/>
              <a:t>Each service is self-contained and should implement a single business capability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2590800"/>
            <a:ext cx="6858000" cy="29432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59600" y="5541031"/>
            <a:ext cx="3200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Image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are microservices?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Small</a:t>
            </a:r>
            <a:r>
              <a:rPr lang="en-US" dirty="0"/>
              <a:t>, independent, and loosely coupled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single small team of developers can write and maintain a service.</a:t>
            </a:r>
          </a:p>
          <a:p>
            <a:r>
              <a:rPr lang="en-US" dirty="0"/>
              <a:t>Each service is a separate codebase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managed by a small development team.</a:t>
            </a:r>
          </a:p>
          <a:p>
            <a:r>
              <a:rPr lang="en-US" dirty="0"/>
              <a:t>Services can be deployed independently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team can update an existing service without rebuilding and redeploying the entire application</a:t>
            </a:r>
          </a:p>
          <a:p>
            <a:r>
              <a:rPr lang="en-US" dirty="0" smtClean="0"/>
              <a:t>Services </a:t>
            </a:r>
            <a:r>
              <a:rPr lang="en-US" dirty="0"/>
              <a:t>are responsible for persisting their own data or external state</a:t>
            </a:r>
          </a:p>
          <a:p>
            <a:r>
              <a:rPr lang="en-US" dirty="0"/>
              <a:t>Services communicate with each other by using well-defined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Internal implementation details of each service are hidden from other services</a:t>
            </a:r>
          </a:p>
          <a:p>
            <a:r>
              <a:rPr lang="en-US" dirty="0"/>
              <a:t>Services don't need to share the same technology stack, libraries, or frameworks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US" dirty="0"/>
              <a:t>Software built as microservices can, by definition, be broken down into multiple component services</a:t>
            </a:r>
          </a:p>
          <a:p>
            <a:endParaRPr lang="en-US" dirty="0"/>
          </a:p>
          <a:p>
            <a:r>
              <a:rPr lang="en-US" dirty="0"/>
              <a:t>Reason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Each of these services can be deployed, tweaked, and then redeployed independently without compromising the integrity of an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As a result, one might only need to change one or more distinct services instead of having to redeploy entire applications</a:t>
            </a:r>
          </a:p>
          <a:p>
            <a:endParaRPr lang="en-US" dirty="0"/>
          </a:p>
          <a:p>
            <a:r>
              <a:rPr lang="en-US" dirty="0"/>
              <a:t>Downsides,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Expensive remote calls (instead of in-process calls)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coarser-grained remote APIs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increased complexity when redistributing responsibilities between components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Multiple Components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1713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</a:t>
            </a:r>
            <a:r>
              <a:rPr lang="en-US" dirty="0" smtClean="0"/>
              <a:t>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The microservices style is usually organized around business capabilities and </a:t>
            </a:r>
            <a:r>
              <a:rPr lang="en-US" dirty="0" smtClean="0"/>
              <a:t>priorities</a:t>
            </a:r>
          </a:p>
          <a:p>
            <a:endParaRPr lang="en-US" dirty="0"/>
          </a:p>
          <a:p>
            <a:r>
              <a:rPr lang="en-US" dirty="0"/>
              <a:t>Unlike a traditional monolithic development </a:t>
            </a:r>
            <a:r>
              <a:rPr lang="en-US" dirty="0" smtClean="0"/>
              <a:t>approach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where </a:t>
            </a:r>
            <a:r>
              <a:rPr lang="en-US" dirty="0"/>
              <a:t>different teams each have a specific focus on,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UIs, databases, technology layers, or server-side </a:t>
            </a:r>
            <a:r>
              <a:rPr lang="en-US" dirty="0" smtClean="0"/>
              <a:t>logic — microservices </a:t>
            </a:r>
            <a:r>
              <a:rPr lang="en-US" dirty="0"/>
              <a:t>architecture utilizes cross-functional teams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responsibilities of each team are to make specific products based on one or more individual services communicating via message </a:t>
            </a:r>
            <a:r>
              <a:rPr lang="en-US" dirty="0" smtClean="0"/>
              <a:t>bus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In microservices, a team owns the product for its </a:t>
            </a:r>
            <a:r>
              <a:rPr lang="en-US" dirty="0" smtClean="0"/>
              <a:t>lifetime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 </a:t>
            </a:r>
            <a:r>
              <a:rPr lang="en-US" dirty="0"/>
              <a:t>as in </a:t>
            </a:r>
            <a:r>
              <a:rPr lang="en-US" dirty="0" smtClean="0"/>
              <a:t>Amazon’s </a:t>
            </a:r>
            <a:r>
              <a:rPr lang="en-US" dirty="0"/>
              <a:t>oft-quoted </a:t>
            </a:r>
            <a:r>
              <a:rPr lang="en-US" dirty="0" smtClean="0"/>
              <a:t>maxim </a:t>
            </a:r>
            <a:r>
              <a:rPr lang="en-US" dirty="0">
                <a:solidFill>
                  <a:srgbClr val="FF0000"/>
                </a:solidFill>
              </a:rPr>
              <a:t>“You build it, you run </a:t>
            </a:r>
            <a:r>
              <a:rPr lang="en-US" dirty="0" smtClean="0">
                <a:solidFill>
                  <a:srgbClr val="FF0000"/>
                </a:solidFill>
              </a:rPr>
              <a:t>it”.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Built For Business</a:t>
            </a:r>
          </a:p>
        </p:txBody>
      </p:sp>
    </p:spTree>
    <p:extLst>
      <p:ext uri="{BB962C8B-B14F-4D97-AF65-F5344CB8AC3E}">
        <p14:creationId xmlns:p14="http://schemas.microsoft.com/office/powerpoint/2010/main" val="597427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</a:t>
            </a:r>
            <a:r>
              <a:rPr lang="en-US" dirty="0" smtClean="0"/>
              <a:t>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Since microservices involve a variety of technologies and </a:t>
            </a:r>
            <a:r>
              <a:rPr lang="en-US" dirty="0" smtClean="0"/>
              <a:t>platforms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old-school </a:t>
            </a:r>
            <a:r>
              <a:rPr lang="en-US" dirty="0"/>
              <a:t>methods of centralized governance aren’t </a:t>
            </a:r>
            <a:r>
              <a:rPr lang="en-US" dirty="0" smtClean="0"/>
              <a:t>optimal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Decentralized governance is favored by the microservices community because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its developers strive to produce useful tools that can then be used by others to solve the same </a:t>
            </a:r>
            <a:r>
              <a:rPr lang="en-US" dirty="0" smtClean="0"/>
              <a:t>problems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Just like decentralized </a:t>
            </a:r>
            <a:r>
              <a:rPr lang="en-US" dirty="0" smtClean="0"/>
              <a:t>governance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architecture also favors decentralized </a:t>
            </a:r>
            <a:r>
              <a:rPr lang="en-US"/>
              <a:t>data </a:t>
            </a:r>
            <a:r>
              <a:rPr lang="en-US" smtClean="0"/>
              <a:t>management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Monolithic systems use a single logical database across different applications.</a:t>
            </a:r>
          </a:p>
          <a:p>
            <a:r>
              <a:rPr lang="en-US" dirty="0"/>
              <a:t>In a </a:t>
            </a:r>
            <a:r>
              <a:rPr lang="en-US" dirty="0" err="1"/>
              <a:t>microservice</a:t>
            </a:r>
            <a:r>
              <a:rPr lang="en-US" dirty="0"/>
              <a:t> application, each service usually manages its unique database.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Decentralized</a:t>
            </a:r>
          </a:p>
        </p:txBody>
      </p:sp>
    </p:spTree>
    <p:extLst>
      <p:ext uri="{BB962C8B-B14F-4D97-AF65-F5344CB8AC3E}">
        <p14:creationId xmlns:p14="http://schemas.microsoft.com/office/powerpoint/2010/main" val="416355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</a:t>
            </a:r>
            <a:r>
              <a:rPr lang="en-US" dirty="0" smtClean="0"/>
              <a:t>(4)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Microservices are designed to cope with failure. </a:t>
            </a:r>
          </a:p>
          <a:p>
            <a:endParaRPr lang="en-US" dirty="0"/>
          </a:p>
          <a:p>
            <a:r>
              <a:rPr lang="en-US" dirty="0"/>
              <a:t>As several unique and diverse services are communicating together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quite possible that a service could fail, for one reason or another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e.g., when the supplier isn’t available</a:t>
            </a:r>
          </a:p>
          <a:p>
            <a:endParaRPr lang="en-US" dirty="0"/>
          </a:p>
          <a:p>
            <a:r>
              <a:rPr lang="en-US" dirty="0"/>
              <a:t>Here, client should allow its neighboring services to function while it bows out in as graceful a manner as possible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Monitoring microservices can help prevent the risk of a failure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obvious reasons, this requirement adds more complexity to microservices as compared to monolithic systems architecture.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Failure Resistant</a:t>
            </a:r>
          </a:p>
        </p:txBody>
      </p:sp>
    </p:spTree>
    <p:extLst>
      <p:ext uri="{BB962C8B-B14F-4D97-AF65-F5344CB8AC3E}">
        <p14:creationId xmlns:p14="http://schemas.microsoft.com/office/powerpoint/2010/main" val="1817280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838200"/>
            <a:ext cx="5486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</a:t>
            </a: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Microservices architecture </a:t>
            </a:r>
            <a:r>
              <a:rPr lang="en-US" dirty="0" smtClean="0"/>
              <a:t>style</a:t>
            </a:r>
          </a:p>
          <a:p>
            <a:pPr marL="742950" lvl="1" indent="-285750">
              <a:buFont typeface="Wingdings" panose="05000000000000000000" pitchFamily="2" charset="2"/>
              <a:buChar char="ü"/>
            </a:pPr>
            <a:r>
              <a:rPr lang="en-US" dirty="0" smtClean="0"/>
              <a:t>Microsoft Architecture </a:t>
            </a:r>
            <a:r>
              <a:rPr lang="en-US" dirty="0" smtClean="0"/>
              <a:t>Guide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>
                <a:hlinkClick r:id="rId2"/>
              </a:rPr>
              <a:t>Microservices by </a:t>
            </a:r>
            <a:r>
              <a:rPr lang="en-US" dirty="0" err="1" smtClean="0">
                <a:hlinkClick r:id="rId2"/>
              </a:rPr>
              <a:t>SmartBear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3178</TotalTime>
  <Words>513</Words>
  <Application>Microsoft Office PowerPoint</Application>
  <PresentationFormat>Widescreen</PresentationFormat>
  <Paragraphs>71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Microservices</vt:lpstr>
      <vt:lpstr>Microservices architecture style</vt:lpstr>
      <vt:lpstr>What are microservices?</vt:lpstr>
      <vt:lpstr>Characteristics </vt:lpstr>
      <vt:lpstr>Characteristics (2)</vt:lpstr>
      <vt:lpstr>Characteristics (3)</vt:lpstr>
      <vt:lpstr>Characteristics (4)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2021-02-26T11:46:41Z</dcterms:modified>
</cp:coreProperties>
</file>

<file path=docProps/thumbnail.jpeg>
</file>